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5"/>
  </p:handout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4E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90"/>
    <p:restoredTop sz="94648"/>
  </p:normalViewPr>
  <p:slideViewPr>
    <p:cSldViewPr snapToGrid="0" snapToObjects="1">
      <p:cViewPr>
        <p:scale>
          <a:sx n="89" d="100"/>
          <a:sy n="89" d="100"/>
        </p:scale>
        <p:origin x="144" y="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336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3CF93-5E45-3941-8549-3B143DEE3F14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3ACB5-84EE-8F48-8C72-36599E01E6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4055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3314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5662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2602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2426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03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980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6011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501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548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44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545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28D52-5B67-8840-9FB3-766E3199C55A}" type="datetimeFigureOut">
              <a:rPr lang="de-DE" smtClean="0"/>
              <a:t>24.03.16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469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Bild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5363" y="-1"/>
            <a:ext cx="9000000" cy="6365111"/>
          </a:xfrm>
          <a:prstGeom prst="rect">
            <a:avLst/>
          </a:prstGeom>
        </p:spPr>
      </p:pic>
      <p:grpSp>
        <p:nvGrpSpPr>
          <p:cNvPr id="10" name="Gruppierung 9"/>
          <p:cNvGrpSpPr/>
          <p:nvPr/>
        </p:nvGrpSpPr>
        <p:grpSpPr>
          <a:xfrm>
            <a:off x="3186027" y="904299"/>
            <a:ext cx="872355" cy="1000119"/>
            <a:chOff x="3171740" y="575687"/>
            <a:chExt cx="872355" cy="1000119"/>
          </a:xfrm>
        </p:grpSpPr>
        <p:pic>
          <p:nvPicPr>
            <p:cNvPr id="8" name="Bild 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7108" y="575687"/>
              <a:ext cx="481620" cy="692342"/>
            </a:xfrm>
            <a:prstGeom prst="rect">
              <a:avLst/>
            </a:prstGeom>
            <a:solidFill>
              <a:schemeClr val="accent2"/>
            </a:solidFill>
          </p:spPr>
        </p:pic>
        <p:sp>
          <p:nvSpPr>
            <p:cNvPr id="2" name="Rechteck 1"/>
            <p:cNvSpPr/>
            <p:nvPr/>
          </p:nvSpPr>
          <p:spPr>
            <a:xfrm>
              <a:off x="3171740" y="1268029"/>
              <a:ext cx="87235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de-DE" sz="1400" b="1" dirty="0" smtClean="0">
                  <a:solidFill>
                    <a:prstClr val="black"/>
                  </a:solidFill>
                  <a:latin typeface="Avenir Black"/>
                  <a:cs typeface="Avenir Black"/>
                </a:rPr>
                <a:t>RTM1_1</a:t>
              </a:r>
              <a:endParaRPr lang="de-DE" sz="1400" b="1" dirty="0">
                <a:solidFill>
                  <a:prstClr val="black"/>
                </a:solidFill>
                <a:latin typeface="Avenir Black"/>
                <a:cs typeface="Avenir Black"/>
              </a:endParaRPr>
            </a:p>
          </p:txBody>
        </p:sp>
      </p:grpSp>
      <p:grpSp>
        <p:nvGrpSpPr>
          <p:cNvPr id="11" name="Gruppierung 10"/>
          <p:cNvGrpSpPr/>
          <p:nvPr/>
        </p:nvGrpSpPr>
        <p:grpSpPr>
          <a:xfrm>
            <a:off x="7650893" y="4103502"/>
            <a:ext cx="872355" cy="950715"/>
            <a:chOff x="7650893" y="4103502"/>
            <a:chExt cx="872355" cy="950715"/>
          </a:xfrm>
        </p:grpSpPr>
        <p:pic>
          <p:nvPicPr>
            <p:cNvPr id="9" name="Bild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46261" y="4361875"/>
              <a:ext cx="481620" cy="692342"/>
            </a:xfrm>
            <a:prstGeom prst="rect">
              <a:avLst/>
            </a:prstGeom>
            <a:solidFill>
              <a:schemeClr val="accent2"/>
            </a:solidFill>
          </p:spPr>
        </p:pic>
        <p:sp>
          <p:nvSpPr>
            <p:cNvPr id="3" name="Rechteck 2"/>
            <p:cNvSpPr/>
            <p:nvPr/>
          </p:nvSpPr>
          <p:spPr>
            <a:xfrm>
              <a:off x="7650893" y="4103502"/>
              <a:ext cx="872355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de-DE" sz="1400" b="1" dirty="0" smtClean="0">
                  <a:solidFill>
                    <a:prstClr val="black"/>
                  </a:solidFill>
                  <a:latin typeface="Avenir Black"/>
                  <a:cs typeface="Avenir Black"/>
                </a:rPr>
                <a:t>RTM1_0</a:t>
              </a:r>
              <a:endParaRPr lang="de-DE" sz="1400" b="1" dirty="0">
                <a:solidFill>
                  <a:prstClr val="black"/>
                </a:solidFill>
                <a:latin typeface="Avenir Black"/>
                <a:cs typeface="Avenir Black"/>
              </a:endParaRPr>
            </a:p>
          </p:txBody>
        </p:sp>
      </p:grpSp>
      <p:grpSp>
        <p:nvGrpSpPr>
          <p:cNvPr id="14" name="Gruppierung 13"/>
          <p:cNvGrpSpPr/>
          <p:nvPr/>
        </p:nvGrpSpPr>
        <p:grpSpPr>
          <a:xfrm>
            <a:off x="3291023" y="4103502"/>
            <a:ext cx="662361" cy="950715"/>
            <a:chOff x="7755890" y="4103502"/>
            <a:chExt cx="662361" cy="950715"/>
          </a:xfrm>
        </p:grpSpPr>
        <p:pic>
          <p:nvPicPr>
            <p:cNvPr id="15" name="Bild 1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46261" y="4361875"/>
              <a:ext cx="481620" cy="692342"/>
            </a:xfrm>
            <a:prstGeom prst="rect">
              <a:avLst/>
            </a:prstGeom>
            <a:solidFill>
              <a:schemeClr val="accent4"/>
            </a:solidFill>
          </p:spPr>
        </p:pic>
        <p:sp>
          <p:nvSpPr>
            <p:cNvPr id="16" name="Rechteck 15"/>
            <p:cNvSpPr/>
            <p:nvPr/>
          </p:nvSpPr>
          <p:spPr>
            <a:xfrm>
              <a:off x="7755890" y="4103502"/>
              <a:ext cx="66236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de-DE" sz="1400" b="1" smtClean="0">
                  <a:solidFill>
                    <a:prstClr val="black"/>
                  </a:solidFill>
                  <a:latin typeface="Avenir Black"/>
                  <a:cs typeface="Avenir Black"/>
                </a:rPr>
                <a:t>WT_0</a:t>
              </a:r>
              <a:endParaRPr lang="de-DE" sz="1400" b="1" dirty="0">
                <a:solidFill>
                  <a:prstClr val="black"/>
                </a:solidFill>
                <a:latin typeface="Avenir Black"/>
                <a:cs typeface="Avenir Black"/>
              </a:endParaRPr>
            </a:p>
          </p:txBody>
        </p:sp>
      </p:grpSp>
      <p:grpSp>
        <p:nvGrpSpPr>
          <p:cNvPr id="17" name="Gruppierung 16"/>
          <p:cNvGrpSpPr/>
          <p:nvPr/>
        </p:nvGrpSpPr>
        <p:grpSpPr>
          <a:xfrm>
            <a:off x="5499533" y="4103502"/>
            <a:ext cx="662362" cy="950715"/>
            <a:chOff x="7755890" y="4103502"/>
            <a:chExt cx="662362" cy="950715"/>
          </a:xfrm>
        </p:grpSpPr>
        <p:pic>
          <p:nvPicPr>
            <p:cNvPr id="18" name="Bild 1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846261" y="4361875"/>
              <a:ext cx="481620" cy="692342"/>
            </a:xfrm>
            <a:prstGeom prst="rect">
              <a:avLst/>
            </a:prstGeom>
            <a:solidFill>
              <a:schemeClr val="accent4"/>
            </a:solidFill>
          </p:spPr>
        </p:pic>
        <p:sp>
          <p:nvSpPr>
            <p:cNvPr id="19" name="Rechteck 18"/>
            <p:cNvSpPr/>
            <p:nvPr/>
          </p:nvSpPr>
          <p:spPr>
            <a:xfrm>
              <a:off x="7755890" y="4103502"/>
              <a:ext cx="66236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de-DE" sz="1400" b="1" dirty="0" smtClean="0">
                  <a:solidFill>
                    <a:prstClr val="black"/>
                  </a:solidFill>
                  <a:latin typeface="Avenir Black"/>
                  <a:cs typeface="Avenir Black"/>
                </a:rPr>
                <a:t>WT_1</a:t>
              </a:r>
              <a:endParaRPr lang="de-DE" sz="1400" b="1" dirty="0">
                <a:solidFill>
                  <a:prstClr val="black"/>
                </a:solidFill>
                <a:latin typeface="Avenir Black"/>
                <a:cs typeface="Avenir Black"/>
              </a:endParaRPr>
            </a:p>
          </p:txBody>
        </p:sp>
      </p:grpSp>
      <p:grpSp>
        <p:nvGrpSpPr>
          <p:cNvPr id="23" name="Gruppierung 22"/>
          <p:cNvGrpSpPr/>
          <p:nvPr/>
        </p:nvGrpSpPr>
        <p:grpSpPr>
          <a:xfrm>
            <a:off x="5499533" y="904299"/>
            <a:ext cx="662362" cy="1000119"/>
            <a:chOff x="3276737" y="575687"/>
            <a:chExt cx="662362" cy="1000119"/>
          </a:xfrm>
        </p:grpSpPr>
        <p:pic>
          <p:nvPicPr>
            <p:cNvPr id="24" name="Bild 2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7108" y="575687"/>
              <a:ext cx="481620" cy="692342"/>
            </a:xfrm>
            <a:prstGeom prst="rect">
              <a:avLst/>
            </a:prstGeom>
            <a:solidFill>
              <a:schemeClr val="accent4"/>
            </a:solidFill>
          </p:spPr>
        </p:pic>
        <p:sp>
          <p:nvSpPr>
            <p:cNvPr id="25" name="Rechteck 24"/>
            <p:cNvSpPr/>
            <p:nvPr/>
          </p:nvSpPr>
          <p:spPr>
            <a:xfrm>
              <a:off x="3276737" y="1268029"/>
              <a:ext cx="66236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de-DE" sz="1400" b="1" dirty="0" smtClean="0">
                  <a:solidFill>
                    <a:prstClr val="black"/>
                  </a:solidFill>
                  <a:latin typeface="Avenir Black"/>
                  <a:cs typeface="Avenir Black"/>
                </a:rPr>
                <a:t>WT_2</a:t>
              </a:r>
              <a:endParaRPr lang="de-DE" sz="1400" b="1" dirty="0">
                <a:solidFill>
                  <a:prstClr val="black"/>
                </a:solidFill>
                <a:latin typeface="Avenir Black"/>
                <a:cs typeface="Avenir Black"/>
              </a:endParaRPr>
            </a:p>
          </p:txBody>
        </p:sp>
      </p:grpSp>
      <p:grpSp>
        <p:nvGrpSpPr>
          <p:cNvPr id="29" name="Gruppierung 28"/>
          <p:cNvGrpSpPr/>
          <p:nvPr/>
        </p:nvGrpSpPr>
        <p:grpSpPr>
          <a:xfrm>
            <a:off x="7755889" y="904299"/>
            <a:ext cx="662362" cy="1000119"/>
            <a:chOff x="3276737" y="575687"/>
            <a:chExt cx="662362" cy="1000119"/>
          </a:xfrm>
        </p:grpSpPr>
        <p:pic>
          <p:nvPicPr>
            <p:cNvPr id="30" name="Bild 2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67108" y="575687"/>
              <a:ext cx="481620" cy="692342"/>
            </a:xfrm>
            <a:prstGeom prst="rect">
              <a:avLst/>
            </a:prstGeom>
            <a:solidFill>
              <a:schemeClr val="accent4"/>
            </a:solidFill>
          </p:spPr>
        </p:pic>
        <p:sp>
          <p:nvSpPr>
            <p:cNvPr id="31" name="Rechteck 30"/>
            <p:cNvSpPr/>
            <p:nvPr/>
          </p:nvSpPr>
          <p:spPr>
            <a:xfrm>
              <a:off x="3276737" y="1268029"/>
              <a:ext cx="662362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de-DE" sz="1400" b="1" dirty="0" smtClean="0">
                  <a:solidFill>
                    <a:prstClr val="black"/>
                  </a:solidFill>
                  <a:latin typeface="Avenir Black"/>
                  <a:cs typeface="Avenir Black"/>
                </a:rPr>
                <a:t>WT_3</a:t>
              </a:r>
              <a:endParaRPr lang="de-DE" sz="1400" b="1" dirty="0">
                <a:solidFill>
                  <a:prstClr val="black"/>
                </a:solidFill>
                <a:latin typeface="Avenir Black"/>
                <a:cs typeface="Avenir Black"/>
              </a:endParaRPr>
            </a:p>
          </p:txBody>
        </p:sp>
      </p:grpSp>
      <p:grpSp>
        <p:nvGrpSpPr>
          <p:cNvPr id="37" name="Gruppierung 36"/>
          <p:cNvGrpSpPr/>
          <p:nvPr/>
        </p:nvGrpSpPr>
        <p:grpSpPr>
          <a:xfrm>
            <a:off x="3916427" y="5426777"/>
            <a:ext cx="1338713" cy="276999"/>
            <a:chOff x="7316852" y="5441065"/>
            <a:chExt cx="1338713" cy="276999"/>
          </a:xfrm>
        </p:grpSpPr>
        <p:sp>
          <p:nvSpPr>
            <p:cNvPr id="32" name="Textfeld 31"/>
            <p:cNvSpPr txBox="1"/>
            <p:nvPr/>
          </p:nvSpPr>
          <p:spPr>
            <a:xfrm>
              <a:off x="7510251" y="5441065"/>
              <a:ext cx="11453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b="1" dirty="0" smtClean="0">
                  <a:solidFill>
                    <a:schemeClr val="accent4"/>
                  </a:solidFill>
                  <a:latin typeface="Avenir Book"/>
                  <a:cs typeface="Avenir Book"/>
                </a:rPr>
                <a:t>Http Protokoll</a:t>
              </a:r>
              <a:endParaRPr lang="de-DE" sz="1200" b="1" dirty="0">
                <a:solidFill>
                  <a:schemeClr val="accent4"/>
                </a:solidFill>
                <a:latin typeface="Avenir Book"/>
                <a:cs typeface="Avenir Book"/>
              </a:endParaRPr>
            </a:p>
          </p:txBody>
        </p:sp>
        <p:sp>
          <p:nvSpPr>
            <p:cNvPr id="33" name="Rechteck 32"/>
            <p:cNvSpPr/>
            <p:nvPr/>
          </p:nvSpPr>
          <p:spPr>
            <a:xfrm>
              <a:off x="7316852" y="5458690"/>
              <a:ext cx="180000" cy="18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grpSp>
        <p:nvGrpSpPr>
          <p:cNvPr id="36" name="Gruppierung 35"/>
          <p:cNvGrpSpPr/>
          <p:nvPr/>
        </p:nvGrpSpPr>
        <p:grpSpPr>
          <a:xfrm>
            <a:off x="6294023" y="5444403"/>
            <a:ext cx="1927913" cy="276999"/>
            <a:chOff x="4950998" y="5458690"/>
            <a:chExt cx="1927913" cy="276999"/>
          </a:xfrm>
        </p:grpSpPr>
        <p:sp>
          <p:nvSpPr>
            <p:cNvPr id="34" name="Textfeld 33"/>
            <p:cNvSpPr txBox="1"/>
            <p:nvPr/>
          </p:nvSpPr>
          <p:spPr>
            <a:xfrm>
              <a:off x="5144397" y="5458690"/>
              <a:ext cx="173451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200" b="1" dirty="0" smtClean="0">
                  <a:solidFill>
                    <a:schemeClr val="accent2"/>
                  </a:solidFill>
                  <a:latin typeface="Avenir Book"/>
                  <a:cs typeface="Avenir Book"/>
                </a:rPr>
                <a:t>Modbus RTU Protokoll</a:t>
              </a:r>
              <a:endParaRPr lang="de-DE" sz="1200" b="1" dirty="0">
                <a:solidFill>
                  <a:schemeClr val="accent2"/>
                </a:solidFill>
                <a:latin typeface="Avenir Book"/>
                <a:cs typeface="Avenir Book"/>
              </a:endParaRPr>
            </a:p>
          </p:txBody>
        </p:sp>
        <p:sp>
          <p:nvSpPr>
            <p:cNvPr id="35" name="Rechteck 34"/>
            <p:cNvSpPr/>
            <p:nvPr/>
          </p:nvSpPr>
          <p:spPr>
            <a:xfrm>
              <a:off x="4950998" y="5476315"/>
              <a:ext cx="180000" cy="18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pic>
        <p:nvPicPr>
          <p:cNvPr id="38" name="Bild 3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3850" y="247650"/>
            <a:ext cx="9004300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97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uppierung 23"/>
          <p:cNvGrpSpPr/>
          <p:nvPr/>
        </p:nvGrpSpPr>
        <p:grpSpPr>
          <a:xfrm>
            <a:off x="1880693" y="406401"/>
            <a:ext cx="8776512" cy="6362205"/>
            <a:chOff x="356693" y="406400"/>
            <a:chExt cx="8776512" cy="6362205"/>
          </a:xfrm>
        </p:grpSpPr>
        <p:sp>
          <p:nvSpPr>
            <p:cNvPr id="102" name="Rechteck 101"/>
            <p:cNvSpPr/>
            <p:nvPr/>
          </p:nvSpPr>
          <p:spPr>
            <a:xfrm>
              <a:off x="356693" y="1058755"/>
              <a:ext cx="1729106" cy="569715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" name="Rechteck 5"/>
            <p:cNvSpPr/>
            <p:nvPr/>
          </p:nvSpPr>
          <p:spPr>
            <a:xfrm>
              <a:off x="356693" y="406400"/>
              <a:ext cx="8776511" cy="66802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1" name="Rechteck 100"/>
            <p:cNvSpPr/>
            <p:nvPr/>
          </p:nvSpPr>
          <p:spPr>
            <a:xfrm>
              <a:off x="8574821" y="1092835"/>
              <a:ext cx="558383" cy="452580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" name="Rechteck 3"/>
            <p:cNvSpPr/>
            <p:nvPr/>
          </p:nvSpPr>
          <p:spPr>
            <a:xfrm>
              <a:off x="2122164" y="5612859"/>
              <a:ext cx="7011041" cy="115574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9" name="Gerade Verbindung 8"/>
            <p:cNvCxnSpPr/>
            <p:nvPr/>
          </p:nvCxnSpPr>
          <p:spPr>
            <a:xfrm>
              <a:off x="2103120" y="1076960"/>
              <a:ext cx="6461760" cy="0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 Verbindung 10"/>
            <p:cNvCxnSpPr/>
            <p:nvPr/>
          </p:nvCxnSpPr>
          <p:spPr>
            <a:xfrm>
              <a:off x="8558530" y="1076960"/>
              <a:ext cx="0" cy="4521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/>
            <p:cNvCxnSpPr/>
            <p:nvPr/>
          </p:nvCxnSpPr>
          <p:spPr>
            <a:xfrm>
              <a:off x="2103120" y="5598160"/>
              <a:ext cx="6461760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 Verbindung 15"/>
            <p:cNvCxnSpPr/>
            <p:nvPr/>
          </p:nvCxnSpPr>
          <p:spPr>
            <a:xfrm>
              <a:off x="2103120" y="1280160"/>
              <a:ext cx="6207760" cy="0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/>
            <p:cNvCxnSpPr/>
            <p:nvPr/>
          </p:nvCxnSpPr>
          <p:spPr>
            <a:xfrm>
              <a:off x="8329930" y="1280162"/>
              <a:ext cx="0" cy="4319997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/>
            <p:cNvCxnSpPr/>
            <p:nvPr/>
          </p:nvCxnSpPr>
          <p:spPr>
            <a:xfrm>
              <a:off x="2103122" y="5476240"/>
              <a:ext cx="6211433" cy="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21"/>
            <p:cNvCxnSpPr/>
            <p:nvPr/>
          </p:nvCxnSpPr>
          <p:spPr>
            <a:xfrm flipV="1">
              <a:off x="7843520" y="4897120"/>
              <a:ext cx="0" cy="559037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Halbbogen 22"/>
            <p:cNvSpPr/>
            <p:nvPr/>
          </p:nvSpPr>
          <p:spPr>
            <a:xfrm rot="16200000">
              <a:off x="7240019" y="4891154"/>
              <a:ext cx="1056640" cy="1080000"/>
            </a:xfrm>
            <a:prstGeom prst="blockArc">
              <a:avLst>
                <a:gd name="adj1" fmla="val 16177639"/>
                <a:gd name="adj2" fmla="val 210774"/>
                <a:gd name="adj3" fmla="val 2917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>
                <a:solidFill>
                  <a:schemeClr val="tx1"/>
                </a:solidFill>
              </a:endParaRPr>
            </a:p>
          </p:txBody>
        </p:sp>
        <p:sp>
          <p:nvSpPr>
            <p:cNvPr id="42" name="Rechteck 41"/>
            <p:cNvSpPr/>
            <p:nvPr/>
          </p:nvSpPr>
          <p:spPr>
            <a:xfrm rot="5400000">
              <a:off x="5242411" y="-2027408"/>
              <a:ext cx="180000" cy="6420486"/>
            </a:xfrm>
            <a:prstGeom prst="rect">
              <a:avLst/>
            </a:prstGeom>
            <a:pattFill prst="wdUpDiag">
              <a:fgClr>
                <a:schemeClr val="tx1">
                  <a:lumMod val="50000"/>
                  <a:lumOff val="50000"/>
                </a:schemeClr>
              </a:fgClr>
              <a:bgClr>
                <a:prstClr val="white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3" name="Rechteck 42"/>
            <p:cNvSpPr/>
            <p:nvPr/>
          </p:nvSpPr>
          <p:spPr>
            <a:xfrm rot="10800000">
              <a:off x="8347075" y="1243539"/>
              <a:ext cx="195576" cy="4338110"/>
            </a:xfrm>
            <a:prstGeom prst="rect">
              <a:avLst/>
            </a:prstGeom>
            <a:pattFill prst="wdUpDiag">
              <a:fgClr>
                <a:schemeClr val="tx1">
                  <a:lumMod val="50000"/>
                  <a:lumOff val="50000"/>
                </a:schemeClr>
              </a:fgClr>
              <a:bgClr>
                <a:prstClr val="white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4" name="Rechteck 43"/>
            <p:cNvSpPr/>
            <p:nvPr/>
          </p:nvSpPr>
          <p:spPr>
            <a:xfrm rot="5400000">
              <a:off x="5171523" y="2442291"/>
              <a:ext cx="90000" cy="6188715"/>
            </a:xfrm>
            <a:prstGeom prst="rect">
              <a:avLst/>
            </a:prstGeom>
            <a:pattFill prst="wdUpDiag">
              <a:fgClr>
                <a:schemeClr val="tx1">
                  <a:lumMod val="50000"/>
                  <a:lumOff val="50000"/>
                </a:schemeClr>
              </a:fgClr>
              <a:bgClr>
                <a:prstClr val="white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6" name="Rechteck 45"/>
            <p:cNvSpPr/>
            <p:nvPr/>
          </p:nvSpPr>
          <p:spPr>
            <a:xfrm rot="10800000">
              <a:off x="2122165" y="1300689"/>
              <a:ext cx="116210" cy="4155467"/>
            </a:xfrm>
            <a:prstGeom prst="rect">
              <a:avLst/>
            </a:prstGeom>
            <a:pattFill prst="wdUpDiag">
              <a:fgClr>
                <a:schemeClr val="tx1">
                  <a:lumMod val="50000"/>
                  <a:lumOff val="50000"/>
                </a:schemeClr>
              </a:fgClr>
              <a:bgClr>
                <a:prstClr val="white"/>
              </a:bgClr>
            </a:patt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3" name="Gerade Verbindung 12"/>
            <p:cNvCxnSpPr/>
            <p:nvPr/>
          </p:nvCxnSpPr>
          <p:spPr>
            <a:xfrm>
              <a:off x="2103120" y="1076960"/>
              <a:ext cx="0" cy="4521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/>
            <p:cNvCxnSpPr/>
            <p:nvPr/>
          </p:nvCxnSpPr>
          <p:spPr>
            <a:xfrm>
              <a:off x="2256155" y="1280160"/>
              <a:ext cx="0" cy="419608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hteck 36"/>
            <p:cNvSpPr/>
            <p:nvPr/>
          </p:nvSpPr>
          <p:spPr>
            <a:xfrm>
              <a:off x="2333625" y="1971670"/>
              <a:ext cx="82550" cy="2916000"/>
            </a:xfrm>
            <a:prstGeom prst="rect">
              <a:avLst/>
            </a:prstGeom>
            <a:pattFill prst="lgConfetti">
              <a:fgClr>
                <a:srgbClr val="FF0000"/>
              </a:fgClr>
              <a:bgClr>
                <a:prstClr val="white"/>
              </a:bgClr>
            </a:pattFill>
            <a:ln>
              <a:solidFill>
                <a:srgbClr val="FF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8" name="Rechteck 37"/>
            <p:cNvSpPr/>
            <p:nvPr/>
          </p:nvSpPr>
          <p:spPr>
            <a:xfrm>
              <a:off x="2125134" y="1332440"/>
              <a:ext cx="67955" cy="591609"/>
            </a:xfrm>
            <a:prstGeom prst="rect">
              <a:avLst/>
            </a:prstGeom>
            <a:pattFill prst="ltHorz">
              <a:fgClr>
                <a:srgbClr val="0000FF"/>
              </a:fgClr>
              <a:bgClr>
                <a:prstClr val="white"/>
              </a:bgClr>
            </a:pattFill>
            <a:ln>
              <a:solidFill>
                <a:srgbClr val="3366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9" name="Rechteck 38"/>
            <p:cNvSpPr/>
            <p:nvPr/>
          </p:nvSpPr>
          <p:spPr>
            <a:xfrm>
              <a:off x="2125134" y="2316690"/>
              <a:ext cx="67955" cy="998010"/>
            </a:xfrm>
            <a:prstGeom prst="rect">
              <a:avLst/>
            </a:prstGeom>
            <a:pattFill prst="ltHorz">
              <a:fgClr>
                <a:srgbClr val="0000FF"/>
              </a:fgClr>
              <a:bgClr>
                <a:prstClr val="white"/>
              </a:bgClr>
            </a:pattFill>
            <a:ln>
              <a:solidFill>
                <a:srgbClr val="3366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0" name="Rechteck 39"/>
            <p:cNvSpPr/>
            <p:nvPr/>
          </p:nvSpPr>
          <p:spPr>
            <a:xfrm>
              <a:off x="2125134" y="3396190"/>
              <a:ext cx="67955" cy="645585"/>
            </a:xfrm>
            <a:prstGeom prst="rect">
              <a:avLst/>
            </a:prstGeom>
            <a:pattFill prst="ltHorz">
              <a:fgClr>
                <a:srgbClr val="0000FF"/>
              </a:fgClr>
              <a:bgClr>
                <a:prstClr val="white"/>
              </a:bgClr>
            </a:pattFill>
            <a:ln>
              <a:solidFill>
                <a:srgbClr val="3366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1" name="Rechteck 40"/>
            <p:cNvSpPr/>
            <p:nvPr/>
          </p:nvSpPr>
          <p:spPr>
            <a:xfrm>
              <a:off x="2125134" y="4418339"/>
              <a:ext cx="67955" cy="995036"/>
            </a:xfrm>
            <a:prstGeom prst="rect">
              <a:avLst/>
            </a:prstGeom>
            <a:pattFill prst="ltHorz">
              <a:fgClr>
                <a:srgbClr val="0000FF"/>
              </a:fgClr>
              <a:bgClr>
                <a:prstClr val="white"/>
              </a:bgClr>
            </a:pattFill>
            <a:ln>
              <a:solidFill>
                <a:srgbClr val="3366FF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49" name="Rechteck 48"/>
            <p:cNvSpPr/>
            <p:nvPr/>
          </p:nvSpPr>
          <p:spPr>
            <a:xfrm>
              <a:off x="7921625" y="1835150"/>
              <a:ext cx="386715" cy="3619745"/>
            </a:xfrm>
            <a:prstGeom prst="rect">
              <a:avLst/>
            </a:prstGeom>
            <a:noFill/>
            <a:ln w="19050" cmpd="sng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51" name="Gerade Verbindung 50"/>
            <p:cNvCxnSpPr/>
            <p:nvPr/>
          </p:nvCxnSpPr>
          <p:spPr>
            <a:xfrm>
              <a:off x="7921625" y="1835150"/>
              <a:ext cx="386715" cy="3621007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52"/>
            <p:cNvCxnSpPr/>
            <p:nvPr/>
          </p:nvCxnSpPr>
          <p:spPr>
            <a:xfrm flipH="1">
              <a:off x="7921625" y="1835150"/>
              <a:ext cx="386715" cy="3621007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echteck 53"/>
            <p:cNvSpPr/>
            <p:nvPr/>
          </p:nvSpPr>
          <p:spPr>
            <a:xfrm>
              <a:off x="7921624" y="1310215"/>
              <a:ext cx="386715" cy="502710"/>
            </a:xfrm>
            <a:prstGeom prst="rect">
              <a:avLst/>
            </a:prstGeom>
            <a:noFill/>
            <a:ln w="19050" cmpd="sng">
              <a:solidFill>
                <a:schemeClr val="accent5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5" name="Oval 54"/>
            <p:cNvSpPr/>
            <p:nvPr/>
          </p:nvSpPr>
          <p:spPr>
            <a:xfrm>
              <a:off x="8008619" y="1401233"/>
              <a:ext cx="212725" cy="320675"/>
            </a:xfrm>
            <a:prstGeom prst="ellipse">
              <a:avLst/>
            </a:prstGeom>
            <a:noFill/>
            <a:ln>
              <a:solidFill>
                <a:schemeClr val="accent5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8" name="Rechteck 57"/>
            <p:cNvSpPr/>
            <p:nvPr/>
          </p:nvSpPr>
          <p:spPr>
            <a:xfrm rot="5400000">
              <a:off x="4217975" y="949321"/>
              <a:ext cx="1191471" cy="3438107"/>
            </a:xfrm>
            <a:prstGeom prst="rect">
              <a:avLst/>
            </a:prstGeom>
            <a:noFill/>
            <a:ln w="19050" cmpd="sng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1" name="Rechteck 60"/>
            <p:cNvSpPr/>
            <p:nvPr/>
          </p:nvSpPr>
          <p:spPr>
            <a:xfrm rot="5400000">
              <a:off x="6196165" y="2409237"/>
              <a:ext cx="1191471" cy="518275"/>
            </a:xfrm>
            <a:prstGeom prst="rect">
              <a:avLst/>
            </a:prstGeom>
            <a:noFill/>
            <a:ln w="19050" cmpd="sng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2" name="Rechteck 61"/>
            <p:cNvSpPr/>
            <p:nvPr/>
          </p:nvSpPr>
          <p:spPr>
            <a:xfrm rot="5400000">
              <a:off x="5035066" y="4575962"/>
              <a:ext cx="566345" cy="1189761"/>
            </a:xfrm>
            <a:prstGeom prst="rect">
              <a:avLst/>
            </a:prstGeom>
            <a:noFill/>
            <a:ln w="19050" cmpd="sng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3" name="Rechteck 62"/>
            <p:cNvSpPr/>
            <p:nvPr/>
          </p:nvSpPr>
          <p:spPr>
            <a:xfrm rot="5400000">
              <a:off x="3104666" y="4575962"/>
              <a:ext cx="566345" cy="1189761"/>
            </a:xfrm>
            <a:prstGeom prst="rect">
              <a:avLst/>
            </a:prstGeom>
            <a:noFill/>
            <a:ln w="19050" cmpd="sng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69" name="Rechteck 68"/>
            <p:cNvSpPr/>
            <p:nvPr/>
          </p:nvSpPr>
          <p:spPr>
            <a:xfrm rot="5400000">
              <a:off x="6288919" y="4691896"/>
              <a:ext cx="386715" cy="1137523"/>
            </a:xfrm>
            <a:prstGeom prst="rect">
              <a:avLst/>
            </a:prstGeom>
            <a:noFill/>
            <a:ln w="19050" cmpd="sng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70" name="Gerade Verbindung 69"/>
            <p:cNvCxnSpPr/>
            <p:nvPr/>
          </p:nvCxnSpPr>
          <p:spPr>
            <a:xfrm rot="5400000">
              <a:off x="6288721" y="4691698"/>
              <a:ext cx="386715" cy="1137920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Gerade Verbindung 70"/>
            <p:cNvCxnSpPr/>
            <p:nvPr/>
          </p:nvCxnSpPr>
          <p:spPr>
            <a:xfrm rot="5400000" flipH="1">
              <a:off x="6288721" y="4691698"/>
              <a:ext cx="386715" cy="1137920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3" name="Rechteck 72"/>
            <p:cNvSpPr/>
            <p:nvPr/>
          </p:nvSpPr>
          <p:spPr>
            <a:xfrm rot="5400000">
              <a:off x="4155513" y="4895289"/>
              <a:ext cx="386715" cy="730738"/>
            </a:xfrm>
            <a:prstGeom prst="rect">
              <a:avLst/>
            </a:prstGeom>
            <a:noFill/>
            <a:ln w="19050" cmpd="sng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74" name="Gerade Verbindung 73"/>
            <p:cNvCxnSpPr/>
            <p:nvPr/>
          </p:nvCxnSpPr>
          <p:spPr>
            <a:xfrm rot="5400000">
              <a:off x="4155386" y="4895162"/>
              <a:ext cx="386715" cy="730993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Gerade Verbindung 74"/>
            <p:cNvCxnSpPr/>
            <p:nvPr/>
          </p:nvCxnSpPr>
          <p:spPr>
            <a:xfrm rot="5400000" flipH="1">
              <a:off x="4155386" y="4895162"/>
              <a:ext cx="386715" cy="730993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Rechteck 84"/>
            <p:cNvSpPr/>
            <p:nvPr/>
          </p:nvSpPr>
          <p:spPr>
            <a:xfrm rot="10800000">
              <a:off x="4817970" y="1322543"/>
              <a:ext cx="301173" cy="750098"/>
            </a:xfrm>
            <a:prstGeom prst="rect">
              <a:avLst/>
            </a:prstGeom>
            <a:noFill/>
            <a:ln w="19050" cmpd="sng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86" name="Gerade Verbindung 85"/>
            <p:cNvCxnSpPr/>
            <p:nvPr/>
          </p:nvCxnSpPr>
          <p:spPr>
            <a:xfrm rot="10800000">
              <a:off x="4817970" y="1322281"/>
              <a:ext cx="301173" cy="750360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Gerade Verbindung 86"/>
            <p:cNvCxnSpPr/>
            <p:nvPr/>
          </p:nvCxnSpPr>
          <p:spPr>
            <a:xfrm rot="10800000" flipH="1">
              <a:off x="4817970" y="1322281"/>
              <a:ext cx="301173" cy="750360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89" name="Rechteck 88"/>
            <p:cNvSpPr/>
            <p:nvPr/>
          </p:nvSpPr>
          <p:spPr>
            <a:xfrm rot="10800000">
              <a:off x="4511039" y="1322543"/>
              <a:ext cx="301173" cy="750098"/>
            </a:xfrm>
            <a:prstGeom prst="rect">
              <a:avLst/>
            </a:prstGeom>
            <a:noFill/>
            <a:ln w="19050" cmpd="sng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90" name="Gerade Verbindung 89"/>
            <p:cNvCxnSpPr/>
            <p:nvPr/>
          </p:nvCxnSpPr>
          <p:spPr>
            <a:xfrm rot="10800000">
              <a:off x="4511039" y="1322281"/>
              <a:ext cx="301173" cy="750360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Gerade Verbindung 90"/>
            <p:cNvCxnSpPr/>
            <p:nvPr/>
          </p:nvCxnSpPr>
          <p:spPr>
            <a:xfrm rot="10800000" flipH="1">
              <a:off x="4511039" y="1322281"/>
              <a:ext cx="301173" cy="750360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6" name="Gruppierung 145"/>
            <p:cNvGrpSpPr/>
            <p:nvPr/>
          </p:nvGrpSpPr>
          <p:grpSpPr>
            <a:xfrm>
              <a:off x="4820849" y="3264111"/>
              <a:ext cx="301173" cy="759250"/>
              <a:chOff x="4820849" y="3264111"/>
              <a:chExt cx="301173" cy="759250"/>
            </a:xfrm>
          </p:grpSpPr>
          <p:sp>
            <p:nvSpPr>
              <p:cNvPr id="93" name="Rechteck 92"/>
              <p:cNvSpPr/>
              <p:nvPr/>
            </p:nvSpPr>
            <p:spPr>
              <a:xfrm rot="10800000">
                <a:off x="4820849" y="3264376"/>
                <a:ext cx="301173" cy="758985"/>
              </a:xfrm>
              <a:prstGeom prst="rect">
                <a:avLst/>
              </a:prstGeom>
              <a:noFill/>
              <a:ln w="19050" cmpd="sng">
                <a:solidFill>
                  <a:schemeClr val="accent6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94" name="Gerade Verbindung 93"/>
              <p:cNvCxnSpPr/>
              <p:nvPr/>
            </p:nvCxnSpPr>
            <p:spPr>
              <a:xfrm rot="10800000">
                <a:off x="4820849" y="3264111"/>
                <a:ext cx="301173" cy="759250"/>
              </a:xfrm>
              <a:prstGeom prst="line">
                <a:avLst/>
              </a:prstGeom>
              <a:ln>
                <a:solidFill>
                  <a:srgbClr val="98480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Gerade Verbindung 94"/>
              <p:cNvCxnSpPr/>
              <p:nvPr/>
            </p:nvCxnSpPr>
            <p:spPr>
              <a:xfrm rot="10800000" flipH="1">
                <a:off x="4820849" y="3264111"/>
                <a:ext cx="301173" cy="759250"/>
              </a:xfrm>
              <a:prstGeom prst="line">
                <a:avLst/>
              </a:prstGeom>
              <a:ln>
                <a:solidFill>
                  <a:srgbClr val="984807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7" name="Rechteck 96"/>
            <p:cNvSpPr/>
            <p:nvPr/>
          </p:nvSpPr>
          <p:spPr>
            <a:xfrm rot="10800000">
              <a:off x="4513918" y="3264376"/>
              <a:ext cx="301173" cy="758985"/>
            </a:xfrm>
            <a:prstGeom prst="rect">
              <a:avLst/>
            </a:prstGeom>
            <a:noFill/>
            <a:ln w="19050" cmpd="sng">
              <a:solidFill>
                <a:schemeClr val="accent6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98" name="Gerade Verbindung 97"/>
            <p:cNvCxnSpPr/>
            <p:nvPr/>
          </p:nvCxnSpPr>
          <p:spPr>
            <a:xfrm rot="10800000">
              <a:off x="4513918" y="3264111"/>
              <a:ext cx="301173" cy="759250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 Verbindung 98"/>
            <p:cNvCxnSpPr/>
            <p:nvPr/>
          </p:nvCxnSpPr>
          <p:spPr>
            <a:xfrm rot="10800000" flipH="1">
              <a:off x="4513918" y="3264111"/>
              <a:ext cx="301173" cy="759250"/>
            </a:xfrm>
            <a:prstGeom prst="line">
              <a:avLst/>
            </a:prstGeom>
            <a:ln>
              <a:solidFill>
                <a:srgbClr val="984807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3" name="Abschrägung 102"/>
            <p:cNvSpPr/>
            <p:nvPr/>
          </p:nvSpPr>
          <p:spPr>
            <a:xfrm>
              <a:off x="3545839" y="2144075"/>
              <a:ext cx="436880" cy="345230"/>
            </a:xfrm>
            <a:prstGeom prst="bevel">
              <a:avLst/>
            </a:prstGeom>
            <a:solidFill>
              <a:schemeClr val="bg1"/>
            </a:solidFill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r>
                <a:rPr lang="de-DE" sz="1000" b="1" dirty="0">
                  <a:solidFill>
                    <a:prstClr val="black"/>
                  </a:solidFill>
                  <a:latin typeface="Avenir Black"/>
                  <a:cs typeface="Avenir Black"/>
                </a:rPr>
                <a:t>PC</a:t>
              </a:r>
            </a:p>
          </p:txBody>
        </p:sp>
        <p:sp>
          <p:nvSpPr>
            <p:cNvPr id="104" name="Abschrägung 103"/>
            <p:cNvSpPr/>
            <p:nvPr/>
          </p:nvSpPr>
          <p:spPr>
            <a:xfrm>
              <a:off x="3546621" y="2844150"/>
              <a:ext cx="436880" cy="345230"/>
            </a:xfrm>
            <a:prstGeom prst="bevel">
              <a:avLst/>
            </a:prstGeom>
            <a:solidFill>
              <a:schemeClr val="bg1"/>
            </a:solidFill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b="1" dirty="0">
                  <a:solidFill>
                    <a:prstClr val="black"/>
                  </a:solidFill>
                  <a:latin typeface="Avenir Black"/>
                  <a:cs typeface="Avenir Black"/>
                </a:rPr>
                <a:t>PC</a:t>
              </a:r>
            </a:p>
          </p:txBody>
        </p:sp>
        <p:sp>
          <p:nvSpPr>
            <p:cNvPr id="105" name="Abschrägung 104"/>
            <p:cNvSpPr/>
            <p:nvPr/>
          </p:nvSpPr>
          <p:spPr>
            <a:xfrm>
              <a:off x="3170701" y="4968555"/>
              <a:ext cx="436880" cy="345230"/>
            </a:xfrm>
            <a:prstGeom prst="bevel">
              <a:avLst/>
            </a:prstGeom>
            <a:solidFill>
              <a:schemeClr val="bg1"/>
            </a:solidFill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b="1" dirty="0">
                  <a:solidFill>
                    <a:prstClr val="black"/>
                  </a:solidFill>
                  <a:latin typeface="Avenir Black"/>
                  <a:cs typeface="Avenir Black"/>
                </a:rPr>
                <a:t>PC</a:t>
              </a:r>
            </a:p>
          </p:txBody>
        </p:sp>
        <p:sp>
          <p:nvSpPr>
            <p:cNvPr id="106" name="Abschrägung 105"/>
            <p:cNvSpPr/>
            <p:nvPr/>
          </p:nvSpPr>
          <p:spPr>
            <a:xfrm>
              <a:off x="5467814" y="2144075"/>
              <a:ext cx="436880" cy="345230"/>
            </a:xfrm>
            <a:prstGeom prst="bevel">
              <a:avLst/>
            </a:prstGeom>
            <a:solidFill>
              <a:schemeClr val="bg1"/>
            </a:solidFill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b="1" dirty="0">
                  <a:solidFill>
                    <a:prstClr val="black"/>
                  </a:solidFill>
                  <a:latin typeface="Avenir Black"/>
                  <a:cs typeface="Avenir Black"/>
                </a:rPr>
                <a:t>PC</a:t>
              </a:r>
            </a:p>
          </p:txBody>
        </p:sp>
        <p:sp>
          <p:nvSpPr>
            <p:cNvPr id="107" name="Abschrägung 106"/>
            <p:cNvSpPr/>
            <p:nvPr/>
          </p:nvSpPr>
          <p:spPr>
            <a:xfrm>
              <a:off x="5467814" y="2844150"/>
              <a:ext cx="436880" cy="345230"/>
            </a:xfrm>
            <a:prstGeom prst="bevel">
              <a:avLst/>
            </a:prstGeom>
            <a:solidFill>
              <a:schemeClr val="bg1"/>
            </a:solidFill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b="1" dirty="0">
                  <a:solidFill>
                    <a:prstClr val="black"/>
                  </a:solidFill>
                  <a:latin typeface="Avenir Black"/>
                  <a:cs typeface="Avenir Black"/>
                </a:rPr>
                <a:t>PC</a:t>
              </a:r>
            </a:p>
          </p:txBody>
        </p:sp>
        <p:sp>
          <p:nvSpPr>
            <p:cNvPr id="108" name="Abschrägung 107"/>
            <p:cNvSpPr/>
            <p:nvPr/>
          </p:nvSpPr>
          <p:spPr>
            <a:xfrm>
              <a:off x="5098823" y="4968555"/>
              <a:ext cx="436880" cy="345230"/>
            </a:xfrm>
            <a:prstGeom prst="bevel">
              <a:avLst/>
            </a:prstGeom>
            <a:solidFill>
              <a:schemeClr val="bg1"/>
            </a:solidFill>
            <a:ln w="19050" cmpd="sng"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000" b="1" dirty="0">
                  <a:solidFill>
                    <a:prstClr val="black"/>
                  </a:solidFill>
                  <a:latin typeface="Avenir Black"/>
                  <a:cs typeface="Avenir Black"/>
                </a:rPr>
                <a:t>PC</a:t>
              </a:r>
            </a:p>
          </p:txBody>
        </p:sp>
        <p:cxnSp>
          <p:nvCxnSpPr>
            <p:cNvPr id="112" name="Gerade Verbindung 111"/>
            <p:cNvCxnSpPr>
              <a:cxnSpLocks noChangeAspect="1"/>
            </p:cNvCxnSpPr>
            <p:nvPr/>
          </p:nvCxnSpPr>
          <p:spPr>
            <a:xfrm flipH="1">
              <a:off x="921493" y="721390"/>
              <a:ext cx="850592" cy="6047215"/>
            </a:xfrm>
            <a:prstGeom prst="line">
              <a:avLst/>
            </a:prstGeom>
            <a:ln w="9525" cmpd="sng">
              <a:solidFill>
                <a:srgbClr val="000000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4" name="Bogen 123"/>
            <p:cNvSpPr/>
            <p:nvPr/>
          </p:nvSpPr>
          <p:spPr>
            <a:xfrm>
              <a:off x="1513295" y="2072639"/>
              <a:ext cx="720000" cy="322196"/>
            </a:xfrm>
            <a:prstGeom prst="arc">
              <a:avLst>
                <a:gd name="adj1" fmla="val 1851569"/>
                <a:gd name="adj2" fmla="val 9996519"/>
              </a:avLst>
            </a:prstGeom>
            <a:ln>
              <a:solidFill>
                <a:srgbClr val="00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DE">
                <a:ln>
                  <a:solidFill>
                    <a:srgbClr val="000000"/>
                  </a:solidFill>
                </a:ln>
              </a:endParaRPr>
            </a:p>
          </p:txBody>
        </p:sp>
        <p:cxnSp>
          <p:nvCxnSpPr>
            <p:cNvPr id="125" name="Gerade Verbindung 124"/>
            <p:cNvCxnSpPr>
              <a:cxnSpLocks/>
            </p:cNvCxnSpPr>
            <p:nvPr/>
          </p:nvCxnSpPr>
          <p:spPr>
            <a:xfrm>
              <a:off x="2256155" y="850253"/>
              <a:ext cx="6073775" cy="0"/>
            </a:xfrm>
            <a:prstGeom prst="line">
              <a:avLst/>
            </a:prstGeom>
            <a:ln w="9525" cmpd="sng">
              <a:solidFill>
                <a:srgbClr val="000000"/>
              </a:solidFill>
              <a:prstDash val="dash"/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Gerade Verbindung 127"/>
            <p:cNvCxnSpPr>
              <a:cxnSpLocks/>
            </p:cNvCxnSpPr>
            <p:nvPr/>
          </p:nvCxnSpPr>
          <p:spPr>
            <a:xfrm flipV="1">
              <a:off x="8851718" y="1272836"/>
              <a:ext cx="0" cy="4203404"/>
            </a:xfrm>
            <a:prstGeom prst="line">
              <a:avLst/>
            </a:prstGeom>
            <a:ln w="9525" cmpd="sng">
              <a:solidFill>
                <a:srgbClr val="000000"/>
              </a:solidFill>
              <a:prstDash val="dash"/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Gerade Verbindung 131"/>
            <p:cNvCxnSpPr>
              <a:cxnSpLocks/>
            </p:cNvCxnSpPr>
            <p:nvPr/>
          </p:nvCxnSpPr>
          <p:spPr>
            <a:xfrm flipV="1">
              <a:off x="2258153" y="721390"/>
              <a:ext cx="0" cy="611050"/>
            </a:xfrm>
            <a:prstGeom prst="line">
              <a:avLst/>
            </a:prstGeom>
            <a:ln w="9525" cmpd="sng">
              <a:solidFill>
                <a:srgbClr val="000000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Gerade Verbindung 133"/>
            <p:cNvCxnSpPr>
              <a:cxnSpLocks/>
            </p:cNvCxnSpPr>
            <p:nvPr/>
          </p:nvCxnSpPr>
          <p:spPr>
            <a:xfrm flipV="1">
              <a:off x="8329930" y="721390"/>
              <a:ext cx="0" cy="611050"/>
            </a:xfrm>
            <a:prstGeom prst="line">
              <a:avLst/>
            </a:prstGeom>
            <a:ln w="9525" cmpd="sng">
              <a:solidFill>
                <a:srgbClr val="000000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Gerade Verbindung 134"/>
            <p:cNvCxnSpPr>
              <a:cxnSpLocks/>
            </p:cNvCxnSpPr>
            <p:nvPr/>
          </p:nvCxnSpPr>
          <p:spPr>
            <a:xfrm flipV="1">
              <a:off x="8308339" y="1280160"/>
              <a:ext cx="737232" cy="2"/>
            </a:xfrm>
            <a:prstGeom prst="line">
              <a:avLst/>
            </a:prstGeom>
            <a:ln w="9525" cmpd="sng">
              <a:solidFill>
                <a:srgbClr val="000000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Gerade Verbindung 137"/>
            <p:cNvCxnSpPr>
              <a:cxnSpLocks/>
            </p:cNvCxnSpPr>
            <p:nvPr/>
          </p:nvCxnSpPr>
          <p:spPr>
            <a:xfrm>
              <a:off x="8329930" y="5476240"/>
              <a:ext cx="706120" cy="0"/>
            </a:xfrm>
            <a:prstGeom prst="line">
              <a:avLst/>
            </a:prstGeom>
            <a:ln w="9525" cmpd="sng">
              <a:solidFill>
                <a:srgbClr val="000000"/>
              </a:solidFill>
              <a:prstDash val="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9" name="Textfeld 138"/>
            <p:cNvSpPr txBox="1"/>
            <p:nvPr/>
          </p:nvSpPr>
          <p:spPr>
            <a:xfrm>
              <a:off x="4950641" y="558800"/>
              <a:ext cx="69762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b="1" dirty="0">
                  <a:latin typeface="Avenir Book"/>
                  <a:cs typeface="Avenir Book"/>
                </a:rPr>
                <a:t>Länge</a:t>
              </a:r>
              <a:endParaRPr lang="de-DE" sz="1400" b="1" dirty="0">
                <a:latin typeface="Avenir Book"/>
                <a:cs typeface="Avenir Book"/>
              </a:endParaRPr>
            </a:p>
          </p:txBody>
        </p:sp>
        <p:sp>
          <p:nvSpPr>
            <p:cNvPr id="140" name="Textfeld 139"/>
            <p:cNvSpPr txBox="1"/>
            <p:nvPr/>
          </p:nvSpPr>
          <p:spPr>
            <a:xfrm rot="16200000">
              <a:off x="8405420" y="3220650"/>
              <a:ext cx="67197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b="1" dirty="0">
                  <a:latin typeface="Avenir Book"/>
                  <a:cs typeface="Avenir Book"/>
                </a:rPr>
                <a:t>Breite</a:t>
              </a:r>
              <a:endParaRPr lang="de-DE" sz="1400" b="1" dirty="0">
                <a:latin typeface="Avenir Book"/>
                <a:cs typeface="Avenir Book"/>
              </a:endParaRPr>
            </a:p>
          </p:txBody>
        </p:sp>
        <p:sp>
          <p:nvSpPr>
            <p:cNvPr id="142" name="Textfeld 141"/>
            <p:cNvSpPr txBox="1"/>
            <p:nvPr/>
          </p:nvSpPr>
          <p:spPr>
            <a:xfrm rot="16200000">
              <a:off x="968907" y="1343442"/>
              <a:ext cx="175666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b="1" dirty="0">
                  <a:latin typeface="Avenir Book"/>
                  <a:cs typeface="Avenir Book"/>
                </a:rPr>
                <a:t>Fensterorientierung</a:t>
              </a:r>
              <a:endParaRPr lang="de-DE" sz="1400" b="1" dirty="0">
                <a:latin typeface="Avenir Book"/>
                <a:cs typeface="Avenir Book"/>
              </a:endParaRPr>
            </a:p>
          </p:txBody>
        </p:sp>
        <p:cxnSp>
          <p:nvCxnSpPr>
            <p:cNvPr id="96" name="Gerade Verbindung 95"/>
            <p:cNvCxnSpPr/>
            <p:nvPr/>
          </p:nvCxnSpPr>
          <p:spPr>
            <a:xfrm>
              <a:off x="2101210" y="1520880"/>
              <a:ext cx="0" cy="4521200"/>
            </a:xfrm>
            <a:prstGeom prst="line">
              <a:avLst/>
            </a:prstGeom>
            <a:ln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 Verbindung 99"/>
            <p:cNvCxnSpPr/>
            <p:nvPr/>
          </p:nvCxnSpPr>
          <p:spPr>
            <a:xfrm>
              <a:off x="2671445" y="1074420"/>
              <a:ext cx="6461760" cy="0"/>
            </a:xfrm>
            <a:prstGeom prst="line">
              <a:avLst/>
            </a:prstGeom>
            <a:ln w="28575" cmpd="sng">
              <a:solidFill>
                <a:schemeClr val="tx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2" name="Gruppierung 11"/>
            <p:cNvGrpSpPr/>
            <p:nvPr/>
          </p:nvGrpSpPr>
          <p:grpSpPr>
            <a:xfrm>
              <a:off x="470071" y="3757080"/>
              <a:ext cx="1559717" cy="1606095"/>
              <a:chOff x="470071" y="3757080"/>
              <a:chExt cx="1559717" cy="1606095"/>
            </a:xfrm>
          </p:grpSpPr>
          <p:sp>
            <p:nvSpPr>
              <p:cNvPr id="115" name="Textfeld 114"/>
              <p:cNvSpPr txBox="1"/>
              <p:nvPr/>
            </p:nvSpPr>
            <p:spPr>
              <a:xfrm rot="5880000">
                <a:off x="1253742" y="3726580"/>
                <a:ext cx="216000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de-DE" sz="1200" b="1" dirty="0">
                    <a:latin typeface="Avenir Black"/>
                    <a:cs typeface="Avenir Black"/>
                  </a:rPr>
                  <a:t>W </a:t>
                </a:r>
                <a:endParaRPr lang="de-DE" sz="1200" b="1" dirty="0">
                  <a:latin typeface="Avenir Black"/>
                  <a:cs typeface="Avenir Black"/>
                </a:endParaRPr>
              </a:p>
            </p:txBody>
          </p:sp>
          <p:grpSp>
            <p:nvGrpSpPr>
              <p:cNvPr id="10" name="Gruppierung 9"/>
              <p:cNvGrpSpPr/>
              <p:nvPr/>
            </p:nvGrpSpPr>
            <p:grpSpPr>
              <a:xfrm>
                <a:off x="470071" y="4043944"/>
                <a:ext cx="1559717" cy="1319231"/>
                <a:chOff x="470071" y="4043944"/>
                <a:chExt cx="1559717" cy="1319231"/>
              </a:xfrm>
            </p:grpSpPr>
            <p:sp>
              <p:nvSpPr>
                <p:cNvPr id="113" name="Textfeld 112"/>
                <p:cNvSpPr txBox="1"/>
                <p:nvPr/>
              </p:nvSpPr>
              <p:spPr>
                <a:xfrm rot="5880000">
                  <a:off x="1744320" y="4534290"/>
                  <a:ext cx="293938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de-DE"/>
                  </a:defPPr>
                  <a:lvl1pPr algn="ctr">
                    <a:defRPr sz="1200" b="1">
                      <a:latin typeface="Avenir Black"/>
                      <a:cs typeface="Avenir Black"/>
                    </a:defRPr>
                  </a:lvl1pPr>
                </a:lstStyle>
                <a:p>
                  <a:r>
                    <a:rPr lang="de-DE" dirty="0"/>
                    <a:t>N</a:t>
                  </a:r>
                </a:p>
              </p:txBody>
            </p:sp>
            <p:grpSp>
              <p:nvGrpSpPr>
                <p:cNvPr id="8" name="Gruppierung 7"/>
                <p:cNvGrpSpPr/>
                <p:nvPr/>
              </p:nvGrpSpPr>
              <p:grpSpPr>
                <a:xfrm>
                  <a:off x="470071" y="4043944"/>
                  <a:ext cx="1299849" cy="1079551"/>
                  <a:chOff x="470071" y="4043944"/>
                  <a:chExt cx="1299849" cy="1079551"/>
                </a:xfrm>
              </p:grpSpPr>
              <p:sp>
                <p:nvSpPr>
                  <p:cNvPr id="233" name="Rechtwinkliges Dreieck 232"/>
                  <p:cNvSpPr/>
                  <p:nvPr/>
                </p:nvSpPr>
                <p:spPr>
                  <a:xfrm rot="8574485" flipH="1">
                    <a:off x="1365765" y="4589126"/>
                    <a:ext cx="66926" cy="332362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34" name="Rechtwinkliges Dreieck 233"/>
                  <p:cNvSpPr/>
                  <p:nvPr/>
                </p:nvSpPr>
                <p:spPr>
                  <a:xfrm rot="19374485">
                    <a:off x="1245497" y="4563002"/>
                    <a:ext cx="66926" cy="66472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28" name="Rechtwinkliges Dreieck 227"/>
                  <p:cNvSpPr/>
                  <p:nvPr/>
                </p:nvSpPr>
                <p:spPr>
                  <a:xfrm rot="8574485">
                    <a:off x="1312380" y="4629488"/>
                    <a:ext cx="66926" cy="332362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3810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29" name="Rechtwinkliges Dreieck 228"/>
                  <p:cNvSpPr/>
                  <p:nvPr/>
                </p:nvSpPr>
                <p:spPr>
                  <a:xfrm rot="19374485" flipH="1">
                    <a:off x="1192875" y="4605638"/>
                    <a:ext cx="66926" cy="63943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30" name="Rechtwinkliges Dreieck 229"/>
                  <p:cNvSpPr/>
                  <p:nvPr/>
                </p:nvSpPr>
                <p:spPr>
                  <a:xfrm rot="19374485" flipH="1" flipV="1">
                    <a:off x="1312380" y="4629488"/>
                    <a:ext cx="66926" cy="332362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31" name="Rechtwinkliges Dreieck 230"/>
                  <p:cNvSpPr/>
                  <p:nvPr/>
                </p:nvSpPr>
                <p:spPr>
                  <a:xfrm rot="19374485" flipH="1">
                    <a:off x="1192875" y="4605638"/>
                    <a:ext cx="66926" cy="63943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cxnSp>
                <p:nvCxnSpPr>
                  <p:cNvPr id="232" name="Gerade Verbindung 231"/>
                  <p:cNvCxnSpPr/>
                  <p:nvPr/>
                </p:nvCxnSpPr>
                <p:spPr>
                  <a:xfrm rot="8574485">
                    <a:off x="1212889" y="4663064"/>
                    <a:ext cx="65587" cy="0"/>
                  </a:xfrm>
                  <a:prstGeom prst="line">
                    <a:avLst/>
                  </a:prstGeom>
                  <a:ln w="9525" cmpd="sng">
                    <a:solidFill>
                      <a:srgbClr val="FFFFFF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4" name="Rechtwinkliges Dreieck 223"/>
                  <p:cNvSpPr/>
                  <p:nvPr/>
                </p:nvSpPr>
                <p:spPr>
                  <a:xfrm rot="13974485" flipH="1">
                    <a:off x="1033473" y="4587521"/>
                    <a:ext cx="66473" cy="334628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25" name="Rechtwinkliges Dreieck 224"/>
                  <p:cNvSpPr/>
                  <p:nvPr/>
                </p:nvSpPr>
                <p:spPr>
                  <a:xfrm rot="3174485">
                    <a:off x="1193626" y="4600285"/>
                    <a:ext cx="66473" cy="66926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19" name="Rechtwinkliges Dreieck 218"/>
                  <p:cNvSpPr/>
                  <p:nvPr/>
                </p:nvSpPr>
                <p:spPr>
                  <a:xfrm rot="13974485">
                    <a:off x="993383" y="4534498"/>
                    <a:ext cx="66473" cy="334627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3810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20" name="Rechtwinkliges Dreieck 219"/>
                  <p:cNvSpPr/>
                  <p:nvPr/>
                </p:nvSpPr>
                <p:spPr>
                  <a:xfrm rot="3174485" flipH="1">
                    <a:off x="1152521" y="4549303"/>
                    <a:ext cx="66473" cy="64379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21" name="Rechtwinkliges Dreieck 220"/>
                  <p:cNvSpPr/>
                  <p:nvPr/>
                </p:nvSpPr>
                <p:spPr>
                  <a:xfrm rot="3174485" flipH="1" flipV="1">
                    <a:off x="993384" y="4534498"/>
                    <a:ext cx="66473" cy="334627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22" name="Rechtwinkliges Dreieck 221"/>
                  <p:cNvSpPr/>
                  <p:nvPr/>
                </p:nvSpPr>
                <p:spPr>
                  <a:xfrm rot="3174485" flipH="1">
                    <a:off x="1152521" y="4549303"/>
                    <a:ext cx="66473" cy="64379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cxnSp>
                <p:nvCxnSpPr>
                  <p:cNvPr id="223" name="Gerade Verbindung 222"/>
                  <p:cNvCxnSpPr/>
                  <p:nvPr/>
                </p:nvCxnSpPr>
                <p:spPr>
                  <a:xfrm rot="13974485">
                    <a:off x="1127556" y="4600968"/>
                    <a:ext cx="65144" cy="0"/>
                  </a:xfrm>
                  <a:prstGeom prst="line">
                    <a:avLst/>
                  </a:prstGeom>
                  <a:ln w="9525" cmpd="sng">
                    <a:solidFill>
                      <a:srgbClr val="FFFFFF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5" name="Rechtwinkliges Dreieck 214"/>
                  <p:cNvSpPr/>
                  <p:nvPr/>
                </p:nvSpPr>
                <p:spPr>
                  <a:xfrm rot="19374485" flipH="1">
                    <a:off x="1035327" y="4255363"/>
                    <a:ext cx="66926" cy="332362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16" name="Rechtwinkliges Dreieck 215"/>
                  <p:cNvSpPr/>
                  <p:nvPr/>
                </p:nvSpPr>
                <p:spPr>
                  <a:xfrm rot="8574485">
                    <a:off x="1155595" y="4547376"/>
                    <a:ext cx="66926" cy="66472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10" name="Rechtwinkliges Dreieck 209"/>
                  <p:cNvSpPr/>
                  <p:nvPr/>
                </p:nvSpPr>
                <p:spPr>
                  <a:xfrm rot="19374485">
                    <a:off x="1088711" y="4215001"/>
                    <a:ext cx="66926" cy="332362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3810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11" name="Rechtwinkliges Dreieck 210"/>
                  <p:cNvSpPr/>
                  <p:nvPr/>
                </p:nvSpPr>
                <p:spPr>
                  <a:xfrm rot="8574485" flipH="1">
                    <a:off x="1208216" y="4507270"/>
                    <a:ext cx="66926" cy="63943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12" name="Rechtwinkliges Dreieck 211"/>
                  <p:cNvSpPr/>
                  <p:nvPr/>
                </p:nvSpPr>
                <p:spPr>
                  <a:xfrm rot="8574485" flipH="1" flipV="1">
                    <a:off x="1088711" y="4215001"/>
                    <a:ext cx="66926" cy="332362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13" name="Rechtwinkliges Dreieck 212"/>
                  <p:cNvSpPr/>
                  <p:nvPr/>
                </p:nvSpPr>
                <p:spPr>
                  <a:xfrm rot="8574485" flipH="1">
                    <a:off x="1208216" y="4507271"/>
                    <a:ext cx="66926" cy="63943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cxnSp>
                <p:nvCxnSpPr>
                  <p:cNvPr id="214" name="Gerade Verbindung 213"/>
                  <p:cNvCxnSpPr/>
                  <p:nvPr/>
                </p:nvCxnSpPr>
                <p:spPr>
                  <a:xfrm rot="19374485">
                    <a:off x="1189540" y="4513787"/>
                    <a:ext cx="65587" cy="0"/>
                  </a:xfrm>
                  <a:prstGeom prst="line">
                    <a:avLst/>
                  </a:prstGeom>
                  <a:ln w="9525" cmpd="sng">
                    <a:solidFill>
                      <a:srgbClr val="FFFFFF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6" name="Rechtwinkliges Dreieck 205"/>
                  <p:cNvSpPr/>
                  <p:nvPr/>
                </p:nvSpPr>
                <p:spPr>
                  <a:xfrm rot="3174485" flipH="1">
                    <a:off x="1370478" y="4254438"/>
                    <a:ext cx="66473" cy="334628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07" name="Rechtwinkliges Dreieck 206"/>
                  <p:cNvSpPr/>
                  <p:nvPr/>
                </p:nvSpPr>
                <p:spPr>
                  <a:xfrm rot="13974485">
                    <a:off x="1210325" y="4509376"/>
                    <a:ext cx="66473" cy="66926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01" name="Rechtwinkliges Dreieck 200"/>
                  <p:cNvSpPr/>
                  <p:nvPr/>
                </p:nvSpPr>
                <p:spPr>
                  <a:xfrm rot="3174485">
                    <a:off x="1410568" y="4307461"/>
                    <a:ext cx="66473" cy="334627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3810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02" name="Rechtwinkliges Dreieck 201"/>
                  <p:cNvSpPr/>
                  <p:nvPr/>
                </p:nvSpPr>
                <p:spPr>
                  <a:xfrm rot="13974485" flipH="1">
                    <a:off x="1251430" y="4562905"/>
                    <a:ext cx="66473" cy="64379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203" name="Rechtwinkliges Dreieck 202"/>
                  <p:cNvSpPr/>
                  <p:nvPr/>
                </p:nvSpPr>
                <p:spPr>
                  <a:xfrm rot="13974485" flipH="1" flipV="1">
                    <a:off x="1410567" y="4307461"/>
                    <a:ext cx="66473" cy="334627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204" name="Rechtwinkliges Dreieck 203"/>
                  <p:cNvSpPr/>
                  <p:nvPr/>
                </p:nvSpPr>
                <p:spPr>
                  <a:xfrm rot="13974485" flipH="1">
                    <a:off x="1251430" y="4562905"/>
                    <a:ext cx="66473" cy="64379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noFill/>
                  </a:ln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cxnSp>
                <p:nvCxnSpPr>
                  <p:cNvPr id="205" name="Gerade Verbindung 204"/>
                  <p:cNvCxnSpPr/>
                  <p:nvPr/>
                </p:nvCxnSpPr>
                <p:spPr>
                  <a:xfrm rot="3174485">
                    <a:off x="1277724" y="4575618"/>
                    <a:ext cx="65144" cy="0"/>
                  </a:xfrm>
                  <a:prstGeom prst="line">
                    <a:avLst/>
                  </a:prstGeom>
                  <a:ln w="9525" cmpd="sng">
                    <a:solidFill>
                      <a:srgbClr val="FFFFFF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3" name="Rechtwinkliges Dreieck 192"/>
                  <p:cNvSpPr/>
                  <p:nvPr/>
                </p:nvSpPr>
                <p:spPr>
                  <a:xfrm rot="5880000" flipH="1">
                    <a:off x="1503602" y="4365364"/>
                    <a:ext cx="89370" cy="443266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94" name="Rechtwinkliges Dreieck 193"/>
                  <p:cNvSpPr/>
                  <p:nvPr/>
                </p:nvSpPr>
                <p:spPr>
                  <a:xfrm rot="16680000">
                    <a:off x="1240231" y="4505656"/>
                    <a:ext cx="89370" cy="88653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85" name="Rechtwinkliges Dreieck 184"/>
                  <p:cNvSpPr/>
                  <p:nvPr/>
                </p:nvSpPr>
                <p:spPr>
                  <a:xfrm rot="5880000">
                    <a:off x="1491164" y="4453863"/>
                    <a:ext cx="89370" cy="443266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3810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89" name="Rechtwinkliges Dreieck 188"/>
                  <p:cNvSpPr/>
                  <p:nvPr/>
                </p:nvSpPr>
                <p:spPr>
                  <a:xfrm rot="16680000" flipH="1">
                    <a:off x="1229463" y="4596077"/>
                    <a:ext cx="89370" cy="85280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90" name="Rechtwinkliges Dreieck 189"/>
                  <p:cNvSpPr/>
                  <p:nvPr/>
                </p:nvSpPr>
                <p:spPr>
                  <a:xfrm rot="16680000" flipH="1" flipV="1">
                    <a:off x="1491164" y="4453863"/>
                    <a:ext cx="89370" cy="443266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91" name="Rechtwinkliges Dreieck 190"/>
                  <p:cNvSpPr/>
                  <p:nvPr/>
                </p:nvSpPr>
                <p:spPr>
                  <a:xfrm rot="16680000" flipH="1">
                    <a:off x="1229463" y="4596077"/>
                    <a:ext cx="89370" cy="85280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cxnSp>
                <p:nvCxnSpPr>
                  <p:cNvPr id="192" name="Gerade Verbindung 191"/>
                  <p:cNvCxnSpPr/>
                  <p:nvPr/>
                </p:nvCxnSpPr>
                <p:spPr>
                  <a:xfrm rot="5880000">
                    <a:off x="1272596" y="4644547"/>
                    <a:ext cx="87583" cy="0"/>
                  </a:xfrm>
                  <a:prstGeom prst="line">
                    <a:avLst/>
                  </a:prstGeom>
                  <a:ln w="9525" cmpd="sng">
                    <a:solidFill>
                      <a:srgbClr val="FFFFFF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1" name="Rechtwinkliges Dreieck 180"/>
                  <p:cNvSpPr/>
                  <p:nvPr/>
                </p:nvSpPr>
                <p:spPr>
                  <a:xfrm rot="11280000" flipH="1">
                    <a:off x="1189367" y="4676647"/>
                    <a:ext cx="88653" cy="446848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82" name="Rechtwinkliges Dreieck 181"/>
                  <p:cNvSpPr/>
                  <p:nvPr/>
                </p:nvSpPr>
                <p:spPr>
                  <a:xfrm rot="480000">
                    <a:off x="1226681" y="4589886"/>
                    <a:ext cx="88653" cy="89370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60" name="Rechtwinkliges Dreieck 159"/>
                  <p:cNvSpPr/>
                  <p:nvPr/>
                </p:nvSpPr>
                <p:spPr>
                  <a:xfrm rot="11280000">
                    <a:off x="1101577" y="4664309"/>
                    <a:ext cx="88653" cy="446848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3810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62" name="Rechtwinkliges Dreieck 161"/>
                  <p:cNvSpPr/>
                  <p:nvPr/>
                </p:nvSpPr>
                <p:spPr>
                  <a:xfrm rot="480000" flipH="1">
                    <a:off x="1138654" y="4580933"/>
                    <a:ext cx="88653" cy="85969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63" name="Rechtwinkliges Dreieck 162"/>
                  <p:cNvSpPr/>
                  <p:nvPr/>
                </p:nvSpPr>
                <p:spPr>
                  <a:xfrm rot="480000" flipH="1" flipV="1">
                    <a:off x="1101577" y="4664309"/>
                    <a:ext cx="88653" cy="446848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71" name="Rechtwinkliges Dreieck 170"/>
                  <p:cNvSpPr/>
                  <p:nvPr/>
                </p:nvSpPr>
                <p:spPr>
                  <a:xfrm rot="480000" flipH="1">
                    <a:off x="1138654" y="4580932"/>
                    <a:ext cx="88653" cy="85969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cxnSp>
                <p:nvCxnSpPr>
                  <p:cNvPr id="180" name="Gerade Verbindung 179"/>
                  <p:cNvCxnSpPr/>
                  <p:nvPr/>
                </p:nvCxnSpPr>
                <p:spPr>
                  <a:xfrm rot="11280000">
                    <a:off x="1133661" y="4666498"/>
                    <a:ext cx="86880" cy="0"/>
                  </a:xfrm>
                  <a:prstGeom prst="line">
                    <a:avLst/>
                  </a:prstGeom>
                  <a:ln w="9525" cmpd="sng">
                    <a:solidFill>
                      <a:srgbClr val="FFFFFF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5" name="Rechtwinkliges Dreieck 154"/>
                  <p:cNvSpPr/>
                  <p:nvPr/>
                </p:nvSpPr>
                <p:spPr>
                  <a:xfrm rot="16680000" flipH="1">
                    <a:off x="877215" y="4361328"/>
                    <a:ext cx="89370" cy="443266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56" name="Rechtwinkliges Dreieck 155"/>
                  <p:cNvSpPr/>
                  <p:nvPr/>
                </p:nvSpPr>
                <p:spPr>
                  <a:xfrm rot="5880000">
                    <a:off x="1140586" y="4575648"/>
                    <a:ext cx="89370" cy="88653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41" name="Rechtwinkliges Dreieck 140"/>
                  <p:cNvSpPr/>
                  <p:nvPr/>
                </p:nvSpPr>
                <p:spPr>
                  <a:xfrm rot="16680000">
                    <a:off x="889652" y="4272828"/>
                    <a:ext cx="89370" cy="443266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3810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44" name="Rechtwinkliges Dreieck 143"/>
                  <p:cNvSpPr/>
                  <p:nvPr/>
                </p:nvSpPr>
                <p:spPr>
                  <a:xfrm rot="5880000" flipH="1">
                    <a:off x="1151353" y="4488600"/>
                    <a:ext cx="89370" cy="85280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45" name="Rechtwinkliges Dreieck 144"/>
                  <p:cNvSpPr/>
                  <p:nvPr/>
                </p:nvSpPr>
                <p:spPr>
                  <a:xfrm rot="5880000" flipH="1" flipV="1">
                    <a:off x="889652" y="4272828"/>
                    <a:ext cx="89370" cy="443266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51" name="Rechtwinkliges Dreieck 150"/>
                  <p:cNvSpPr/>
                  <p:nvPr/>
                </p:nvSpPr>
                <p:spPr>
                  <a:xfrm rot="5880000" flipH="1">
                    <a:off x="1151353" y="4488601"/>
                    <a:ext cx="89370" cy="85280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cxnSp>
                <p:nvCxnSpPr>
                  <p:cNvPr id="152" name="Gerade Verbindung 151"/>
                  <p:cNvCxnSpPr/>
                  <p:nvPr/>
                </p:nvCxnSpPr>
                <p:spPr>
                  <a:xfrm rot="16680000">
                    <a:off x="1110007" y="4525410"/>
                    <a:ext cx="87583" cy="0"/>
                  </a:xfrm>
                  <a:prstGeom prst="line">
                    <a:avLst/>
                  </a:prstGeom>
                  <a:ln w="9525" cmpd="sng">
                    <a:solidFill>
                      <a:srgbClr val="FFFFFF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1" name="Rechtwinkliges Dreieck 130"/>
                  <p:cNvSpPr/>
                  <p:nvPr/>
                </p:nvSpPr>
                <p:spPr>
                  <a:xfrm rot="480000" flipH="1">
                    <a:off x="1194189" y="4043944"/>
                    <a:ext cx="88653" cy="446848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33" name="Rechtwinkliges Dreieck 132"/>
                  <p:cNvSpPr/>
                  <p:nvPr/>
                </p:nvSpPr>
                <p:spPr>
                  <a:xfrm rot="11280000">
                    <a:off x="1156875" y="4488183"/>
                    <a:ext cx="88653" cy="89370"/>
                  </a:xfrm>
                  <a:prstGeom prst="rtTriangle">
                    <a:avLst/>
                  </a:prstGeom>
                  <a:solidFill>
                    <a:schemeClr val="tx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23" name="Rechtwinkliges Dreieck 122"/>
                  <p:cNvSpPr/>
                  <p:nvPr/>
                </p:nvSpPr>
                <p:spPr>
                  <a:xfrm rot="480000">
                    <a:off x="1281979" y="4056282"/>
                    <a:ext cx="88653" cy="446848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3810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26" name="Rechtwinkliges Dreieck 125"/>
                  <p:cNvSpPr/>
                  <p:nvPr/>
                </p:nvSpPr>
                <p:spPr>
                  <a:xfrm rot="11280000" flipH="1">
                    <a:off x="1244902" y="4500538"/>
                    <a:ext cx="88653" cy="85969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solidFill>
                      <a:schemeClr val="tx1"/>
                    </a:solidFill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sp>
                <p:nvSpPr>
                  <p:cNvPr id="127" name="Rechtwinkliges Dreieck 126"/>
                  <p:cNvSpPr/>
                  <p:nvPr/>
                </p:nvSpPr>
                <p:spPr>
                  <a:xfrm rot="11280000" flipH="1" flipV="1">
                    <a:off x="1281979" y="4056283"/>
                    <a:ext cx="88653" cy="446848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38100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/>
                  </a:p>
                </p:txBody>
              </p:sp>
              <p:sp>
                <p:nvSpPr>
                  <p:cNvPr id="129" name="Rechtwinkliges Dreieck 128"/>
                  <p:cNvSpPr/>
                  <p:nvPr/>
                </p:nvSpPr>
                <p:spPr>
                  <a:xfrm rot="11280000" flipH="1">
                    <a:off x="1244902" y="4500538"/>
                    <a:ext cx="88653" cy="85969"/>
                  </a:xfrm>
                  <a:prstGeom prst="rtTriangle">
                    <a:avLst/>
                  </a:prstGeom>
                  <a:solidFill>
                    <a:schemeClr val="bg1"/>
                  </a:solidFill>
                  <a:ln w="28575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 sz="2400">
                      <a:ln w="6350" cmpd="sng">
                        <a:solidFill>
                          <a:schemeClr val="tx1"/>
                        </a:solidFill>
                      </a:ln>
                    </a:endParaRPr>
                  </a:p>
                </p:txBody>
              </p:sp>
              <p:cxnSp>
                <p:nvCxnSpPr>
                  <p:cNvPr id="130" name="Gerade Verbindung 129"/>
                  <p:cNvCxnSpPr/>
                  <p:nvPr/>
                </p:nvCxnSpPr>
                <p:spPr>
                  <a:xfrm rot="480000">
                    <a:off x="1251668" y="4500941"/>
                    <a:ext cx="86880" cy="0"/>
                  </a:xfrm>
                  <a:prstGeom prst="line">
                    <a:avLst/>
                  </a:prstGeom>
                  <a:ln w="9525" cmpd="sng">
                    <a:solidFill>
                      <a:srgbClr val="FFFFFF"/>
                    </a:solidFill>
                  </a:ln>
                  <a:effectLst/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4" name="Textfeld 113"/>
                  <p:cNvSpPr txBox="1"/>
                  <p:nvPr/>
                </p:nvSpPr>
                <p:spPr>
                  <a:xfrm rot="5880000">
                    <a:off x="446377" y="4352967"/>
                    <a:ext cx="324388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>
                    <a:defPPr>
                      <a:defRPr lang="de-DE"/>
                    </a:defPPr>
                    <a:lvl1pPr algn="ctr">
                      <a:defRPr sz="1200" b="1">
                        <a:latin typeface="Avenir Black"/>
                        <a:cs typeface="Avenir Black"/>
                      </a:defRPr>
                    </a:lvl1pPr>
                  </a:lstStyle>
                  <a:p>
                    <a:r>
                      <a:rPr lang="de-DE" dirty="0"/>
                      <a:t>S</a:t>
                    </a:r>
                  </a:p>
                </p:txBody>
              </p:sp>
            </p:grpSp>
            <p:sp>
              <p:nvSpPr>
                <p:cNvPr id="116" name="Textfeld 115"/>
                <p:cNvSpPr txBox="1"/>
                <p:nvPr/>
              </p:nvSpPr>
              <p:spPr>
                <a:xfrm rot="5880000">
                  <a:off x="997930" y="5079835"/>
                  <a:ext cx="289681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>
                  <a:defPPr>
                    <a:defRPr lang="de-DE"/>
                  </a:defPPr>
                  <a:lvl1pPr algn="ctr">
                    <a:defRPr sz="1200" b="1">
                      <a:latin typeface="Avenir Black"/>
                      <a:cs typeface="Avenir Black"/>
                    </a:defRPr>
                  </a:lvl1pPr>
                </a:lstStyle>
                <a:p>
                  <a:r>
                    <a:rPr lang="de-DE" dirty="0"/>
                    <a:t>O</a:t>
                  </a:r>
                </a:p>
              </p:txBody>
            </p:sp>
          </p:grpSp>
        </p:grpSp>
        <p:sp>
          <p:nvSpPr>
            <p:cNvPr id="172" name="Rechteck 171"/>
            <p:cNvSpPr/>
            <p:nvPr/>
          </p:nvSpPr>
          <p:spPr>
            <a:xfrm>
              <a:off x="448846" y="6076377"/>
              <a:ext cx="8636722" cy="637193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2" name="Gruppierung 1"/>
            <p:cNvGrpSpPr/>
            <p:nvPr/>
          </p:nvGrpSpPr>
          <p:grpSpPr>
            <a:xfrm>
              <a:off x="633860" y="6369754"/>
              <a:ext cx="1148183" cy="276999"/>
              <a:chOff x="549190" y="6369754"/>
              <a:chExt cx="1148183" cy="276999"/>
            </a:xfrm>
          </p:grpSpPr>
          <p:sp>
            <p:nvSpPr>
              <p:cNvPr id="148" name="Rechteck 147"/>
              <p:cNvSpPr/>
              <p:nvPr/>
            </p:nvSpPr>
            <p:spPr>
              <a:xfrm rot="10800000">
                <a:off x="549190" y="6415952"/>
                <a:ext cx="180000" cy="179937"/>
              </a:xfrm>
              <a:prstGeom prst="rect">
                <a:avLst/>
              </a:prstGeom>
              <a:pattFill prst="wdUpDiag">
                <a:fgClr>
                  <a:schemeClr val="tx1">
                    <a:lumMod val="50000"/>
                    <a:lumOff val="50000"/>
                  </a:schemeClr>
                </a:fgClr>
                <a:bgClr>
                  <a:prstClr val="white"/>
                </a:bgClr>
              </a:patt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158" name="Textfeld 157"/>
              <p:cNvSpPr txBox="1"/>
              <p:nvPr/>
            </p:nvSpPr>
            <p:spPr>
              <a:xfrm>
                <a:off x="733648" y="6369754"/>
                <a:ext cx="963725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200" b="1" dirty="0">
                    <a:solidFill>
                      <a:srgbClr val="595959"/>
                    </a:solidFill>
                    <a:latin typeface="Avenir Book"/>
                    <a:cs typeface="Avenir Book"/>
                  </a:rPr>
                  <a:t>Betonwand</a:t>
                </a:r>
                <a:endParaRPr lang="de-DE" sz="1200" b="1" dirty="0">
                  <a:solidFill>
                    <a:srgbClr val="595959"/>
                  </a:solidFill>
                  <a:latin typeface="Avenir Book"/>
                  <a:cs typeface="Avenir Book"/>
                </a:endParaRPr>
              </a:p>
            </p:txBody>
          </p:sp>
        </p:grpSp>
        <p:grpSp>
          <p:nvGrpSpPr>
            <p:cNvPr id="21" name="Gruppierung 20"/>
            <p:cNvGrpSpPr/>
            <p:nvPr/>
          </p:nvGrpSpPr>
          <p:grpSpPr>
            <a:xfrm>
              <a:off x="7423769" y="6369754"/>
              <a:ext cx="1588583" cy="276999"/>
              <a:chOff x="7523249" y="6369754"/>
              <a:chExt cx="1588583" cy="276999"/>
            </a:xfrm>
          </p:grpSpPr>
          <p:sp>
            <p:nvSpPr>
              <p:cNvPr id="170" name="Textfeld 169"/>
              <p:cNvSpPr txBox="1"/>
              <p:nvPr/>
            </p:nvSpPr>
            <p:spPr>
              <a:xfrm>
                <a:off x="7708884" y="6369754"/>
                <a:ext cx="140294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tx2">
                        <a:lumMod val="60000"/>
                        <a:lumOff val="40000"/>
                      </a:schemeClr>
                    </a:solidFill>
                    <a:latin typeface="Avenir Book"/>
                    <a:cs typeface="Avenir Book"/>
                  </a:rPr>
                  <a:t>Außenumgebung</a:t>
                </a:r>
                <a:endParaRPr lang="de-DE" sz="1200" b="1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Avenir Book"/>
                  <a:cs typeface="Avenir Book"/>
                </a:endParaRPr>
              </a:p>
            </p:txBody>
          </p:sp>
          <p:sp>
            <p:nvSpPr>
              <p:cNvPr id="166" name="Rechteck 165"/>
              <p:cNvSpPr/>
              <p:nvPr/>
            </p:nvSpPr>
            <p:spPr>
              <a:xfrm rot="5400000">
                <a:off x="7523249" y="6415953"/>
                <a:ext cx="180000" cy="179999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17" name="Gruppierung 16"/>
            <p:cNvGrpSpPr/>
            <p:nvPr/>
          </p:nvGrpSpPr>
          <p:grpSpPr>
            <a:xfrm>
              <a:off x="6288279" y="6369754"/>
              <a:ext cx="1024820" cy="276999"/>
              <a:chOff x="6419509" y="6369754"/>
              <a:chExt cx="1024820" cy="276999"/>
            </a:xfrm>
          </p:grpSpPr>
          <p:sp>
            <p:nvSpPr>
              <p:cNvPr id="154" name="Textfeld 153"/>
              <p:cNvSpPr txBox="1"/>
              <p:nvPr/>
            </p:nvSpPr>
            <p:spPr>
              <a:xfrm>
                <a:off x="6609114" y="6369754"/>
                <a:ext cx="83521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venir Book"/>
                    <a:cs typeface="Avenir Book"/>
                  </a:rPr>
                  <a:t>Gebäude</a:t>
                </a:r>
                <a:endParaRPr lang="de-DE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venir Book"/>
                  <a:cs typeface="Avenir Book"/>
                </a:endParaRPr>
              </a:p>
            </p:txBody>
          </p:sp>
          <p:grpSp>
            <p:nvGrpSpPr>
              <p:cNvPr id="165" name="Gruppierung 164"/>
              <p:cNvGrpSpPr/>
              <p:nvPr/>
            </p:nvGrpSpPr>
            <p:grpSpPr>
              <a:xfrm>
                <a:off x="6419509" y="6415952"/>
                <a:ext cx="179999" cy="180000"/>
                <a:chOff x="4897469" y="3264111"/>
                <a:chExt cx="224553" cy="759250"/>
              </a:xfrm>
            </p:grpSpPr>
            <p:sp>
              <p:nvSpPr>
                <p:cNvPr id="167" name="Rechteck 166"/>
                <p:cNvSpPr/>
                <p:nvPr/>
              </p:nvSpPr>
              <p:spPr>
                <a:xfrm rot="10800000">
                  <a:off x="4897469" y="3264377"/>
                  <a:ext cx="224553" cy="758984"/>
                </a:xfrm>
                <a:prstGeom prst="rect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68" name="Gerade Verbindung 167"/>
                <p:cNvCxnSpPr/>
                <p:nvPr/>
              </p:nvCxnSpPr>
              <p:spPr>
                <a:xfrm rot="10800000">
                  <a:off x="4897469" y="3264111"/>
                  <a:ext cx="224553" cy="759250"/>
                </a:xfrm>
                <a:prstGeom prst="lin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169" name="Gerade Verbindung 168"/>
                <p:cNvCxnSpPr/>
                <p:nvPr/>
              </p:nvCxnSpPr>
              <p:spPr>
                <a:xfrm rot="10800000" flipH="1">
                  <a:off x="4897469" y="3264111"/>
                  <a:ext cx="224553" cy="759250"/>
                </a:xfrm>
                <a:prstGeom prst="lin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sp>
          <p:nvSpPr>
            <p:cNvPr id="179" name="Textfeld 178"/>
            <p:cNvSpPr txBox="1"/>
            <p:nvPr/>
          </p:nvSpPr>
          <p:spPr>
            <a:xfrm>
              <a:off x="448846" y="6082335"/>
              <a:ext cx="88998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b="1" dirty="0">
                  <a:latin typeface="Avenir Book"/>
                  <a:cs typeface="Avenir Book"/>
                </a:rPr>
                <a:t>Legende</a:t>
              </a:r>
              <a:endParaRPr lang="de-DE" sz="1400" b="1" dirty="0">
                <a:latin typeface="Avenir Book"/>
                <a:cs typeface="Avenir Book"/>
              </a:endParaRPr>
            </a:p>
          </p:txBody>
        </p:sp>
        <p:grpSp>
          <p:nvGrpSpPr>
            <p:cNvPr id="3" name="Gruppierung 2"/>
            <p:cNvGrpSpPr/>
            <p:nvPr/>
          </p:nvGrpSpPr>
          <p:grpSpPr>
            <a:xfrm>
              <a:off x="1892365" y="6369754"/>
              <a:ext cx="886217" cy="276999"/>
              <a:chOff x="1788645" y="6369754"/>
              <a:chExt cx="886217" cy="276999"/>
            </a:xfrm>
          </p:grpSpPr>
          <p:sp>
            <p:nvSpPr>
              <p:cNvPr id="153" name="Textfeld 152"/>
              <p:cNvSpPr txBox="1"/>
              <p:nvPr/>
            </p:nvSpPr>
            <p:spPr>
              <a:xfrm>
                <a:off x="1982044" y="6369754"/>
                <a:ext cx="69281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200" b="1" dirty="0">
                    <a:solidFill>
                      <a:srgbClr val="0000FF"/>
                    </a:solidFill>
                    <a:latin typeface="Avenir Book"/>
                    <a:cs typeface="Avenir Book"/>
                  </a:rPr>
                  <a:t>Fenster</a:t>
                </a:r>
                <a:endParaRPr lang="de-DE" sz="1200" b="1" dirty="0">
                  <a:solidFill>
                    <a:srgbClr val="0000FF"/>
                  </a:solidFill>
                  <a:latin typeface="Avenir Book"/>
                  <a:cs typeface="Avenir Book"/>
                </a:endParaRPr>
              </a:p>
            </p:txBody>
          </p:sp>
          <p:sp>
            <p:nvSpPr>
              <p:cNvPr id="236" name="Rechteck 235"/>
              <p:cNvSpPr/>
              <p:nvPr/>
            </p:nvSpPr>
            <p:spPr>
              <a:xfrm>
                <a:off x="1788645" y="6415952"/>
                <a:ext cx="180000" cy="180000"/>
              </a:xfrm>
              <a:prstGeom prst="rect">
                <a:avLst/>
              </a:prstGeom>
              <a:pattFill prst="ltHorz">
                <a:fgClr>
                  <a:srgbClr val="0000FF"/>
                </a:fgClr>
                <a:bgClr>
                  <a:prstClr val="white"/>
                </a:bgClr>
              </a:pattFill>
              <a:ln>
                <a:solidFill>
                  <a:srgbClr val="3366FF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7" name="Gruppierung 6"/>
            <p:cNvGrpSpPr/>
            <p:nvPr/>
          </p:nvGrpSpPr>
          <p:grpSpPr>
            <a:xfrm>
              <a:off x="3954499" y="6369754"/>
              <a:ext cx="1299808" cy="276999"/>
              <a:chOff x="4104779" y="6369754"/>
              <a:chExt cx="1299808" cy="276999"/>
            </a:xfrm>
          </p:grpSpPr>
          <p:sp>
            <p:nvSpPr>
              <p:cNvPr id="161" name="Textfeld 160"/>
              <p:cNvSpPr txBox="1"/>
              <p:nvPr/>
            </p:nvSpPr>
            <p:spPr>
              <a:xfrm>
                <a:off x="4293503" y="6369754"/>
                <a:ext cx="111108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accent6">
                        <a:lumMod val="50000"/>
                      </a:schemeClr>
                    </a:solidFill>
                    <a:latin typeface="Avenir Book"/>
                    <a:cs typeface="Avenir Book"/>
                  </a:rPr>
                  <a:t>Schreibtisch</a:t>
                </a:r>
              </a:p>
            </p:txBody>
          </p:sp>
          <p:grpSp>
            <p:nvGrpSpPr>
              <p:cNvPr id="239" name="Gruppierung 238"/>
              <p:cNvGrpSpPr/>
              <p:nvPr/>
            </p:nvGrpSpPr>
            <p:grpSpPr>
              <a:xfrm>
                <a:off x="4104779" y="6415952"/>
                <a:ext cx="179999" cy="180000"/>
                <a:chOff x="4897469" y="3264111"/>
                <a:chExt cx="224553" cy="759250"/>
              </a:xfrm>
            </p:grpSpPr>
            <p:sp>
              <p:nvSpPr>
                <p:cNvPr id="240" name="Rechteck 239"/>
                <p:cNvSpPr/>
                <p:nvPr/>
              </p:nvSpPr>
              <p:spPr>
                <a:xfrm rot="10800000">
                  <a:off x="4897469" y="3264377"/>
                  <a:ext cx="224553" cy="758984"/>
                </a:xfrm>
                <a:prstGeom prst="rect">
                  <a:avLst/>
                </a:prstGeom>
                <a:noFill/>
                <a:ln w="19050" cmpd="sng">
                  <a:solidFill>
                    <a:schemeClr val="accent6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41" name="Gerade Verbindung 240"/>
                <p:cNvCxnSpPr/>
                <p:nvPr/>
              </p:nvCxnSpPr>
              <p:spPr>
                <a:xfrm rot="10800000">
                  <a:off x="4897469" y="3264111"/>
                  <a:ext cx="224553" cy="759250"/>
                </a:xfrm>
                <a:prstGeom prst="line">
                  <a:avLst/>
                </a:prstGeom>
                <a:noFill/>
                <a:ln w="19050" cmpd="sng">
                  <a:solidFill>
                    <a:schemeClr val="accent6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  <p:cxnSp>
              <p:nvCxnSpPr>
                <p:cNvPr id="242" name="Gerade Verbindung 241"/>
                <p:cNvCxnSpPr/>
                <p:nvPr/>
              </p:nvCxnSpPr>
              <p:spPr>
                <a:xfrm rot="10800000" flipH="1">
                  <a:off x="4897469" y="3264111"/>
                  <a:ext cx="224553" cy="759250"/>
                </a:xfrm>
                <a:prstGeom prst="line">
                  <a:avLst/>
                </a:prstGeom>
                <a:noFill/>
                <a:ln w="19050" cmpd="sng">
                  <a:solidFill>
                    <a:schemeClr val="accent6">
                      <a:lumMod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</p:cxnSp>
          </p:grpSp>
        </p:grpSp>
        <p:grpSp>
          <p:nvGrpSpPr>
            <p:cNvPr id="5" name="Gruppierung 4"/>
            <p:cNvGrpSpPr/>
            <p:nvPr/>
          </p:nvGrpSpPr>
          <p:grpSpPr>
            <a:xfrm>
              <a:off x="2904031" y="6369754"/>
              <a:ext cx="955579" cy="276999"/>
              <a:chOff x="2946361" y="6369754"/>
              <a:chExt cx="955579" cy="276999"/>
            </a:xfrm>
          </p:grpSpPr>
          <p:sp>
            <p:nvSpPr>
              <p:cNvPr id="164" name="Rechteck 163"/>
              <p:cNvSpPr/>
              <p:nvPr/>
            </p:nvSpPr>
            <p:spPr>
              <a:xfrm>
                <a:off x="2946361" y="6415952"/>
                <a:ext cx="180000" cy="180000"/>
              </a:xfrm>
              <a:prstGeom prst="rect">
                <a:avLst/>
              </a:prstGeom>
              <a:pattFill prst="lgConfetti">
                <a:fgClr>
                  <a:srgbClr val="FF0000"/>
                </a:fgClr>
                <a:bgClr>
                  <a:prstClr val="white"/>
                </a:bgClr>
              </a:pattFill>
              <a:ln>
                <a:solidFill>
                  <a:srgbClr val="FF0000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38" name="Textfeld 237"/>
              <p:cNvSpPr txBox="1"/>
              <p:nvPr/>
            </p:nvSpPr>
            <p:spPr>
              <a:xfrm>
                <a:off x="3140193" y="6369754"/>
                <a:ext cx="76174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200" b="1" dirty="0">
                    <a:solidFill>
                      <a:srgbClr val="FF0000"/>
                    </a:solidFill>
                    <a:latin typeface="Avenir Book"/>
                    <a:cs typeface="Avenir Book"/>
                  </a:rPr>
                  <a:t>Heizung</a:t>
                </a:r>
              </a:p>
            </p:txBody>
          </p:sp>
        </p:grpSp>
        <p:grpSp>
          <p:nvGrpSpPr>
            <p:cNvPr id="14" name="Gruppierung 13"/>
            <p:cNvGrpSpPr/>
            <p:nvPr/>
          </p:nvGrpSpPr>
          <p:grpSpPr>
            <a:xfrm>
              <a:off x="5263913" y="6369754"/>
              <a:ext cx="907107" cy="276999"/>
              <a:chOff x="5261793" y="6369754"/>
              <a:chExt cx="907107" cy="276999"/>
            </a:xfrm>
          </p:grpSpPr>
          <p:sp>
            <p:nvSpPr>
              <p:cNvPr id="143" name="Rechteck 142"/>
              <p:cNvSpPr/>
              <p:nvPr/>
            </p:nvSpPr>
            <p:spPr>
              <a:xfrm>
                <a:off x="5261793" y="6415952"/>
                <a:ext cx="180000" cy="180000"/>
              </a:xfrm>
              <a:prstGeom prst="rect">
                <a:avLst/>
              </a:prstGeom>
              <a:noFill/>
              <a:ln w="19050" cmpd="sng">
                <a:solidFill>
                  <a:schemeClr val="accent6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243" name="Textfeld 242"/>
              <p:cNvSpPr txBox="1"/>
              <p:nvPr/>
            </p:nvSpPr>
            <p:spPr>
              <a:xfrm>
                <a:off x="5450434" y="6369754"/>
                <a:ext cx="71846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1200" b="1" dirty="0">
                    <a:solidFill>
                      <a:schemeClr val="accent6">
                        <a:lumMod val="50000"/>
                      </a:schemeClr>
                    </a:solidFill>
                    <a:latin typeface="Avenir Book"/>
                    <a:cs typeface="Avenir Book"/>
                  </a:rPr>
                  <a:t>Schrank</a:t>
                </a:r>
                <a:endParaRPr lang="de-DE" sz="1200" b="1" dirty="0">
                  <a:solidFill>
                    <a:schemeClr val="accent6">
                      <a:lumMod val="50000"/>
                    </a:schemeClr>
                  </a:solidFill>
                  <a:latin typeface="Avenir Book"/>
                  <a:cs typeface="Avenir Book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57605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839" y="1825625"/>
            <a:ext cx="96969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4670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32</Words>
  <Application>Microsoft Macintosh PowerPoint</Application>
  <PresentationFormat>Breitbild</PresentationFormat>
  <Paragraphs>29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9" baseType="lpstr">
      <vt:lpstr>Avenir Black</vt:lpstr>
      <vt:lpstr>Avenir Book</vt:lpstr>
      <vt:lpstr>Calibri</vt:lpstr>
      <vt:lpstr>Calibri Light</vt:lpstr>
      <vt:lpstr>Arial</vt:lpstr>
      <vt:lpstr>Office-Design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Mayer Daniel</dc:creator>
  <cp:lastModifiedBy>Mayer Daniel</cp:lastModifiedBy>
  <cp:revision>18</cp:revision>
  <dcterms:created xsi:type="dcterms:W3CDTF">2016-03-07T13:54:17Z</dcterms:created>
  <dcterms:modified xsi:type="dcterms:W3CDTF">2016-03-24T23:11:13Z</dcterms:modified>
</cp:coreProperties>
</file>

<file path=docProps/thumbnail.jpeg>
</file>